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4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Lst>
  <p:sldSz cx="9144000" cy="5143500" type="screen16x9"/>
  <p:notesSz cx="6858000" cy="9144000"/>
  <p:embeddedFontLst>
    <p:embeddedFont>
      <p:font typeface="Roboto Mono Regular" panose="020B0604020202020204" charset="0"/>
      <p:regular r:id="rId43"/>
      <p:bold r:id="rId44"/>
      <p:italic r:id="rId45"/>
      <p:boldItalic r:id="rId46"/>
    </p:embeddedFont>
    <p:embeddedFont>
      <p:font typeface="Roboto Medium" panose="020B0604020202020204" charset="0"/>
      <p:regular r:id="rId47"/>
      <p:bold r:id="rId48"/>
      <p:italic r:id="rId49"/>
      <p:boldItalic r:id="rId50"/>
    </p:embeddedFont>
    <p:embeddedFont>
      <p:font typeface="Proxima Nova Semibold" panose="020B0604020202020204" charset="0"/>
      <p:regular r:id="rId51"/>
      <p:bold r:id="rId52"/>
      <p:boldItalic r:id="rId53"/>
    </p:embeddedFont>
    <p:embeddedFont>
      <p:font typeface="Amatic SC" panose="020B0604020202020204" charset="-79"/>
      <p:regular r:id="rId54"/>
      <p:bold r:id="rId55"/>
    </p:embeddedFont>
    <p:embeddedFont>
      <p:font typeface="Bree Serif" panose="020B0604020202020204" charset="0"/>
      <p:regular r:id="rId56"/>
    </p:embeddedFont>
    <p:embeddedFont>
      <p:font typeface="Roboto Black" panose="020B0604020202020204" charset="0"/>
      <p:bold r:id="rId57"/>
      <p:boldItalic r:id="rId58"/>
    </p:embeddedFont>
    <p:embeddedFont>
      <p:font typeface="Impact" panose="020B0806030902050204" pitchFamily="34" charset="0"/>
      <p:regular r:id="rId59"/>
    </p:embeddedFont>
    <p:embeddedFont>
      <p:font typeface="Roboto Light" panose="020B0604020202020204" charset="0"/>
      <p:regular r:id="rId60"/>
      <p:bold r:id="rId61"/>
      <p:italic r:id="rId62"/>
      <p:boldItalic r:id="rId63"/>
    </p:embeddedFont>
    <p:embeddedFont>
      <p:font typeface="Didact Gothic" panose="020B0604020202020204" charset="0"/>
      <p:regular r:id="rId64"/>
    </p:embeddedFont>
    <p:embeddedFont>
      <p:font typeface="Calibri" panose="020F0502020204030204" pitchFamily="34" charset="0"/>
      <p:regular r:id="rId65"/>
      <p:bold r:id="rId66"/>
      <p:italic r:id="rId67"/>
      <p:boldItalic r:id="rId68"/>
    </p:embeddedFont>
    <p:embeddedFont>
      <p:font typeface="Proxima Nova" panose="020B0604020202020204" charset="0"/>
      <p:regular r:id="rId69"/>
      <p:bold r:id="rId70"/>
      <p:italic r:id="rId71"/>
      <p:boldItalic r:id="rId72"/>
    </p:embeddedFont>
    <p:embeddedFont>
      <p:font typeface="Monoton" pitchFamily="2" charset="0"/>
      <p:regular r:id="rId73"/>
    </p:embeddedFont>
    <p:embeddedFont>
      <p:font typeface="Roboto Thin" panose="020B060402020202020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E91BED-8B4D-4491-8F36-156F7142905D}">
  <a:tblStyle styleId="{57E91BED-8B4D-4491-8F36-156F7142905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8" d="100"/>
          <a:sy n="148" d="100"/>
        </p:scale>
        <p:origin x="96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font" Target="fonts/font26.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font" Target="fonts/font11.fntdata"/><Relationship Id="rId58" Type="http://schemas.openxmlformats.org/officeDocument/2006/relationships/font" Target="fonts/font16.fntdata"/><Relationship Id="rId74" Type="http://schemas.openxmlformats.org/officeDocument/2006/relationships/font" Target="fonts/font32.fntdata"/><Relationship Id="rId79"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19.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77" Type="http://schemas.openxmlformats.org/officeDocument/2006/relationships/font" Target="fonts/font35.fntdata"/><Relationship Id="rId8" Type="http://schemas.openxmlformats.org/officeDocument/2006/relationships/slide" Target="slides/slide5.xml"/><Relationship Id="rId51" Type="http://schemas.openxmlformats.org/officeDocument/2006/relationships/font" Target="fonts/font9.fntdata"/><Relationship Id="rId72" Type="http://schemas.openxmlformats.org/officeDocument/2006/relationships/font" Target="fonts/font30.fntdata"/><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75"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font" Target="fonts/font31.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8.fntdata"/><Relationship Id="rId55" Type="http://schemas.openxmlformats.org/officeDocument/2006/relationships/font" Target="fonts/font13.fntdata"/><Relationship Id="rId76" Type="http://schemas.openxmlformats.org/officeDocument/2006/relationships/font" Target="fonts/font34.fntdata"/><Relationship Id="rId7" Type="http://schemas.openxmlformats.org/officeDocument/2006/relationships/slide" Target="slides/slide4.xml"/><Relationship Id="rId71" Type="http://schemas.openxmlformats.org/officeDocument/2006/relationships/font" Target="fonts/font29.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font" Target="fonts/font3.fntdata"/><Relationship Id="rId66"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6"/>
        <p:cNvGrpSpPr/>
        <p:nvPr/>
      </p:nvGrpSpPr>
      <p:grpSpPr>
        <a:xfrm>
          <a:off x="0" y="0"/>
          <a:ext cx="0" cy="0"/>
          <a:chOff x="0" y="0"/>
          <a:chExt cx="0" cy="0"/>
        </a:xfrm>
      </p:grpSpPr>
      <p:sp>
        <p:nvSpPr>
          <p:cNvPr id="8957" name="Google Shape;8957;gde5f8131e0_0_15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8" name="Google Shape;8958;gde5f8131e0_0_15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2pPr>
            <a:lvl3pPr lvl="2"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3pPr>
            <a:lvl4pPr lvl="3"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4pPr>
            <a:lvl5pPr lvl="4"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5pPr>
            <a:lvl6pPr lvl="5"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6pPr>
            <a:lvl7pPr lvl="6"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7pPr>
            <a:lvl8pPr lvl="7"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8pPr>
            <a:lvl9pPr lvl="8"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jpg"/><Relationship Id="rId4" Type="http://schemas.openxmlformats.org/officeDocument/2006/relationships/image" Target="../media/image4.jpg"/></Relationships>
</file>

<file path=ppt/slides/_rels/slide19.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13" Type="http://schemas.openxmlformats.org/officeDocument/2006/relationships/hyperlink" Target="https://www.freepik.com/free-vector/colorful-responsive-landing-page_3069461.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12" Type="http://schemas.openxmlformats.org/officeDocument/2006/relationships/hyperlink" Target="https://www.freepik.com/free-vector/digital-marketing-landing-page-template_5032224.htm"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hyperlink" Target="https://www.freepik.com/free-vector/flat-computer-engineering-concept_4457725.htm" TargetMode="External"/><Relationship Id="rId11" Type="http://schemas.openxmlformats.org/officeDocument/2006/relationships/hyperlink" Target="https://www.freepik.com/free-vector/gradient-technology-logo-template-collection_4909549.htm" TargetMode="External"/><Relationship Id="rId5" Type="http://schemas.openxmlformats.org/officeDocument/2006/relationships/hyperlink" Target="https://www.freepik.com/free-photo/smiling-young-man-busy-texting-message-someone_4937272.htm" TargetMode="External"/><Relationship Id="rId15" Type="http://schemas.openxmlformats.org/officeDocument/2006/relationships/hyperlink" Target="https://www.freepik.com/free-vector/app-development-concept-with-flat-design_2463934.htm" TargetMode="External"/><Relationship Id="rId10" Type="http://schemas.openxmlformats.org/officeDocument/2006/relationships/hyperlink" Target="https://www.freepik.com/free-vector/flat-social-media-multimedia-player-template_4201094.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4" Type="http://schemas.openxmlformats.org/officeDocument/2006/relationships/hyperlink" Target="https://www.freepik.com/free-vector/modern-web-design-concept-with-hand-drawn-style_2527159.htm"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hyperlink" Target="https://slidesgo.com/faqs" TargetMode="External"/><Relationship Id="rId4" Type="http://schemas.openxmlformats.org/officeDocument/2006/relationships/slide" Target="slide19.xml"/></Relationships>
</file>

<file path=ppt/slides/_rels/slide23.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hyperlink" Target="https://fonts.google.com/specimen/Roboto+Mono"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0.gif"/><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8.gif"/><Relationship Id="rId4" Type="http://schemas.openxmlformats.org/officeDocument/2006/relationships/image" Target="../media/image6.gif"/><Relationship Id="rId9" Type="http://schemas.openxmlformats.org/officeDocument/2006/relationships/image" Target="../media/image7.gif"/></Relationships>
</file>

<file path=ppt/slides/_rels/slide2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1" name="Google Shape;111;p22"/>
          <p:cNvSpPr/>
          <p:nvPr/>
        </p:nvSpPr>
        <p:spPr>
          <a:xfrm>
            <a:off x="5342560" y="4469326"/>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6574200" y="1195760"/>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6662837" y="1323342"/>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6728536" y="1440629"/>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6482515" y="1062804"/>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877722" y="882890"/>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140563" y="2638652"/>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4758810" y="2705910"/>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4135348" y="2534441"/>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6">
              <a:lumMod val="20000"/>
              <a:lumOff val="80000"/>
            </a:schemeClr>
          </a:solidFill>
          <a:ln>
            <a:solidFill>
              <a:schemeClr val="accent4">
                <a:lumMod val="60000"/>
                <a:lumOff val="4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74266" y="1952539"/>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2028107" y="1906708"/>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63564" y="2968727"/>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893639" y="4018532"/>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3128326" y="375563"/>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5709300" y="80257"/>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2361230" y="2253580"/>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6442779" y="2454490"/>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3846544" y="4489962"/>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7014292" y="735752"/>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4324837" y="4192712"/>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2396382" y="2490435"/>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6682681" y="1694305"/>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716364" y="808001"/>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6432077" y="2951930"/>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6863484" y="2900629"/>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7310750" y="3613593"/>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7006638" y="2971654"/>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6462647" y="2782310"/>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7344463" y="3462088"/>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6727000" y="2856502"/>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7295226" y="3316295"/>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361238" y="2560884"/>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306841" y="2420873"/>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325174" y="1825869"/>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456594" y="1498697"/>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393943" y="1698168"/>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444885" y="2686234"/>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2274896" y="4517892"/>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2735384" y="4889719"/>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2185370" y="4228872"/>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2216036" y="4377545"/>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2125911" y="4020068"/>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2594341" y="4832923"/>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894543" y="4871219"/>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5489242" y="569611"/>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6066874" y="569611"/>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2610322" y="4047566"/>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2705054" y="414537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2705054" y="4218722"/>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2705054" y="4292051"/>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7063194" y="2365133"/>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4442508" y="134630"/>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4587678" y="213573"/>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2011287" y="2410987"/>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2614905" y="1426880"/>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7040255" y="247190"/>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2011287" y="2679923"/>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2255796" y="138685"/>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6549749" y="513079"/>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847785" y="462641"/>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2671437" y="3578440"/>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2029643" y="462641"/>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2671437" y="1921993"/>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6312894" y="4516692"/>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3272440" y="4646577"/>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7030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746934" y="2545455"/>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786669" y="1596501"/>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6792722" y="3361453"/>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6979139" y="3359917"/>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6882871" y="3448555"/>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6971509" y="3598308"/>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6754522" y="3311016"/>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6754522" y="3810712"/>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6876753" y="1863925"/>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7009709" y="1863925"/>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7173211" y="1863925"/>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2581288" y="462641"/>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2688234" y="459594"/>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889056" y="982205"/>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2037273" y="982205"/>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2173277" y="982205"/>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2414715" y="982205"/>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3116112" y="4464743"/>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3296435" y="4365404"/>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6905792" y="4067411"/>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CuadroTexto 3"/>
          <p:cNvSpPr txBox="1"/>
          <p:nvPr/>
        </p:nvSpPr>
        <p:spPr>
          <a:xfrm>
            <a:off x="3495114" y="1524708"/>
            <a:ext cx="2255457" cy="679994"/>
          </a:xfrm>
          <a:prstGeom prst="rect">
            <a:avLst/>
          </a:prstGeom>
          <a:noFill/>
        </p:spPr>
        <p:txBody>
          <a:bodyPr wrap="square" rtlCol="0">
            <a:spAutoFit/>
          </a:bodyPr>
          <a:lstStyle/>
          <a:p>
            <a:endParaRPr lang="es-ES" dirty="0"/>
          </a:p>
        </p:txBody>
      </p:sp>
      <p:sp>
        <p:nvSpPr>
          <p:cNvPr id="2" name="CuadroTexto 1"/>
          <p:cNvSpPr txBox="1"/>
          <p:nvPr/>
        </p:nvSpPr>
        <p:spPr>
          <a:xfrm>
            <a:off x="3207798" y="1621038"/>
            <a:ext cx="2774439" cy="584775"/>
          </a:xfrm>
          <a:prstGeom prst="rect">
            <a:avLst/>
          </a:prstGeom>
          <a:noFill/>
        </p:spPr>
        <p:txBody>
          <a:bodyPr wrap="square" rtlCol="0">
            <a:spAutoFit/>
          </a:bodyPr>
          <a:lstStyle/>
          <a:p>
            <a:r>
              <a:rPr lang="es-ES" sz="3200" dirty="0" smtClean="0">
                <a:solidFill>
                  <a:srgbClr val="7030A0"/>
                </a:solidFill>
                <a:latin typeface="Monoton" pitchFamily="2" charset="0"/>
              </a:rPr>
              <a:t>JAMBOREE</a:t>
            </a:r>
            <a:endParaRPr lang="es-ES" sz="3200" dirty="0">
              <a:solidFill>
                <a:srgbClr val="7030A0"/>
              </a:solidFill>
              <a:latin typeface="Monoton"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BUDGET</a:t>
            </a:r>
            <a:endParaRPr/>
          </a:p>
        </p:txBody>
      </p:sp>
      <p:sp>
        <p:nvSpPr>
          <p:cNvPr id="606" name="Google Shape;606;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40%</a:t>
            </a:r>
            <a:endParaRPr>
              <a:solidFill>
                <a:srgbClr val="FFFFFF"/>
              </a:solidFill>
            </a:endParaRPr>
          </a:p>
        </p:txBody>
      </p:sp>
      <p:sp>
        <p:nvSpPr>
          <p:cNvPr id="607" name="Google Shape;607;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10%</a:t>
            </a:r>
            <a:endParaRPr>
              <a:solidFill>
                <a:srgbClr val="FFFFFF"/>
              </a:solidFill>
            </a:endParaRPr>
          </a:p>
        </p:txBody>
      </p:sp>
      <p:sp>
        <p:nvSpPr>
          <p:cNvPr id="608" name="Google Shape;608;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rPr>
              <a:t>DATABASE</a:t>
            </a:r>
            <a:endParaRPr sz="1200">
              <a:solidFill>
                <a:schemeClr val="accent1"/>
              </a:solidFill>
            </a:endParaRPr>
          </a:p>
        </p:txBody>
      </p:sp>
      <p:sp>
        <p:nvSpPr>
          <p:cNvPr id="609" name="Google Shape;609;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20%</a:t>
            </a:r>
            <a:endParaRPr>
              <a:solidFill>
                <a:srgbClr val="FFFFFF"/>
              </a:solidFill>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PROGRAMMING</a:t>
            </a:r>
            <a:endParaRPr sz="1200">
              <a:solidFill>
                <a:schemeClr val="accent1"/>
              </a:solidFill>
            </a:endParaRPr>
          </a:p>
        </p:txBody>
      </p:sp>
      <p:sp>
        <p:nvSpPr>
          <p:cNvPr id="611" name="Google Shape;611;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30%</a:t>
            </a:r>
            <a:endParaRPr>
              <a:solidFill>
                <a:srgbClr val="FFFFFF"/>
              </a:solidFill>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WEB DESIGN</a:t>
            </a:r>
            <a:endParaRPr sz="1200">
              <a:solidFill>
                <a:schemeClr val="accent1"/>
              </a:solidFill>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PREDICTED RESULTS</a:t>
            </a:r>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MONTHLY VISITS</a:t>
            </a:r>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ANNUAL ORDERS</a:t>
            </a:r>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CONVERSION RATE</a:t>
            </a:r>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+20%</a:t>
            </a:r>
            <a:endParaRPr>
              <a:solidFill>
                <a:schemeClr val="accent1"/>
              </a:solidFill>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+33%</a:t>
            </a:r>
            <a:endParaRPr>
              <a:solidFill>
                <a:schemeClr val="accent1"/>
              </a:solidFill>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+40%</a:t>
            </a:r>
            <a:endParaRPr>
              <a:solidFill>
                <a:schemeClr val="accent1"/>
              </a:solidFill>
            </a:endParaRPr>
          </a:p>
        </p:txBody>
      </p:sp>
      <p:sp>
        <p:nvSpPr>
          <p:cNvPr id="659" name="Google Shape;659;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CONVERSIONS NEXT YEAR</a:t>
            </a:r>
            <a:endParaRPr>
              <a:solidFill>
                <a:schemeClr val="accent1"/>
              </a:solidFill>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HEADER</a:t>
            </a:r>
            <a:endParaRPr sz="1200"/>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TEXT</a:t>
            </a:r>
            <a:endParaRPr sz="1200"/>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a:t>SLIDER</a:t>
            </a:r>
            <a:endParaRPr sz="1200"/>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avLst/>
              <a:gdLst/>
              <a:ahLst/>
              <a:cxnLst/>
              <a:rect l="l" t="t" r="r" b="b"/>
              <a:pathLst>
                <a:path w="232628" h="182074" extrusionOk="0">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778775" y="238125"/>
              <a:ext cx="6020075" cy="4977075"/>
            </a:xfrm>
            <a:custGeom>
              <a:avLst/>
              <a:gdLst/>
              <a:ahLst/>
              <a:cxnLst/>
              <a:rect l="l" t="t" r="r" b="b"/>
              <a:pathLst>
                <a:path w="240803" h="199083" extrusionOk="0">
                  <a:moveTo>
                    <a:pt x="0" y="0"/>
                  </a:moveTo>
                  <a:lnTo>
                    <a:pt x="0" y="199082"/>
                  </a:lnTo>
                  <a:lnTo>
                    <a:pt x="240802" y="199082"/>
                  </a:lnTo>
                  <a:lnTo>
                    <a:pt x="240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055400" y="454950"/>
              <a:ext cx="5465550" cy="3119100"/>
            </a:xfrm>
            <a:custGeom>
              <a:avLst/>
              <a:gdLst/>
              <a:ahLst/>
              <a:cxnLst/>
              <a:rect l="l" t="t" r="r" b="b"/>
              <a:pathLst>
                <a:path w="218622" h="124764" extrusionOk="0">
                  <a:moveTo>
                    <a:pt x="1" y="0"/>
                  </a:moveTo>
                  <a:lnTo>
                    <a:pt x="1" y="124763"/>
                  </a:lnTo>
                  <a:lnTo>
                    <a:pt x="218622" y="124763"/>
                  </a:lnTo>
                  <a:lnTo>
                    <a:pt x="21862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70050" y="3102975"/>
              <a:ext cx="5237500" cy="51125"/>
            </a:xfrm>
            <a:custGeom>
              <a:avLst/>
              <a:gdLst/>
              <a:ahLst/>
              <a:cxnLst/>
              <a:rect l="l" t="t" r="r" b="b"/>
              <a:pathLst>
                <a:path w="209500" h="2045" extrusionOk="0">
                  <a:moveTo>
                    <a:pt x="0" y="1"/>
                  </a:moveTo>
                  <a:lnTo>
                    <a:pt x="0" y="2044"/>
                  </a:lnTo>
                  <a:lnTo>
                    <a:pt x="209500" y="2044"/>
                  </a:lnTo>
                  <a:lnTo>
                    <a:pt x="209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70050" y="3102975"/>
              <a:ext cx="3663650" cy="51125"/>
            </a:xfrm>
            <a:custGeom>
              <a:avLst/>
              <a:gdLst/>
              <a:ahLst/>
              <a:cxnLst/>
              <a:rect l="l" t="t" r="r" b="b"/>
              <a:pathLst>
                <a:path w="146546" h="2045" extrusionOk="0">
                  <a:moveTo>
                    <a:pt x="0" y="1"/>
                  </a:moveTo>
                  <a:lnTo>
                    <a:pt x="0" y="2044"/>
                  </a:lnTo>
                  <a:lnTo>
                    <a:pt x="146545" y="2044"/>
                  </a:lnTo>
                  <a:lnTo>
                    <a:pt x="146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305925" y="1273650"/>
              <a:ext cx="965775" cy="965775"/>
            </a:xfrm>
            <a:custGeom>
              <a:avLst/>
              <a:gdLst/>
              <a:ahLst/>
              <a:cxnLst/>
              <a:rect l="l" t="t" r="r" b="b"/>
              <a:pathLst>
                <a:path w="38631" h="38631" extrusionOk="0">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3663550" y="1514150"/>
              <a:ext cx="397550" cy="458600"/>
            </a:xfrm>
            <a:custGeom>
              <a:avLst/>
              <a:gdLst/>
              <a:ahLst/>
              <a:cxnLst/>
              <a:rect l="l" t="t" r="r" b="b"/>
              <a:pathLst>
                <a:path w="15902" h="18344" extrusionOk="0">
                  <a:moveTo>
                    <a:pt x="1" y="1"/>
                  </a:moveTo>
                  <a:lnTo>
                    <a:pt x="1" y="18344"/>
                  </a:lnTo>
                  <a:lnTo>
                    <a:pt x="15901" y="9172"/>
                  </a:lnTo>
                  <a:lnTo>
                    <a:pt x="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4743950" y="3038175"/>
              <a:ext cx="180725" cy="180725"/>
            </a:xfrm>
            <a:custGeom>
              <a:avLst/>
              <a:gdLst/>
              <a:ahLst/>
              <a:cxnLst/>
              <a:rect l="l" t="t" r="r" b="b"/>
              <a:pathLst>
                <a:path w="7229" h="7229" extrusionOk="0">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055400" y="3742250"/>
              <a:ext cx="1588850" cy="194425"/>
            </a:xfrm>
            <a:custGeom>
              <a:avLst/>
              <a:gdLst/>
              <a:ahLst/>
              <a:cxnLst/>
              <a:rect l="l" t="t" r="r" b="b"/>
              <a:pathLst>
                <a:path w="63554" h="7777" extrusionOk="0">
                  <a:moveTo>
                    <a:pt x="1" y="0"/>
                  </a:moveTo>
                  <a:lnTo>
                    <a:pt x="1" y="7776"/>
                  </a:lnTo>
                  <a:lnTo>
                    <a:pt x="63553" y="7776"/>
                  </a:lnTo>
                  <a:lnTo>
                    <a:pt x="635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055400" y="403882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1055400" y="420207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1748250" y="4582150"/>
              <a:ext cx="958300" cy="97200"/>
            </a:xfrm>
            <a:custGeom>
              <a:avLst/>
              <a:gdLst/>
              <a:ahLst/>
              <a:cxnLst/>
              <a:rect l="l" t="t" r="r" b="b"/>
              <a:pathLst>
                <a:path w="38332" h="3888" extrusionOk="0">
                  <a:moveTo>
                    <a:pt x="1" y="0"/>
                  </a:moveTo>
                  <a:lnTo>
                    <a:pt x="1" y="3888"/>
                  </a:lnTo>
                  <a:lnTo>
                    <a:pt x="38332" y="3888"/>
                  </a:lnTo>
                  <a:lnTo>
                    <a:pt x="3833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4933350" y="4645700"/>
              <a:ext cx="1587600" cy="366375"/>
            </a:xfrm>
            <a:custGeom>
              <a:avLst/>
              <a:gdLst/>
              <a:ahLst/>
              <a:cxnLst/>
              <a:rect l="l" t="t" r="r" b="b"/>
              <a:pathLst>
                <a:path w="63504" h="14655" extrusionOk="0">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5218725" y="4772800"/>
              <a:ext cx="97225" cy="123400"/>
            </a:xfrm>
            <a:custGeom>
              <a:avLst/>
              <a:gdLst/>
              <a:ahLst/>
              <a:cxnLst/>
              <a:rect l="l" t="t" r="r" b="b"/>
              <a:pathLst>
                <a:path w="3889" h="4936" extrusionOk="0">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5335850" y="4775300"/>
              <a:ext cx="104700" cy="120900"/>
            </a:xfrm>
            <a:custGeom>
              <a:avLst/>
              <a:gdLst/>
              <a:ahLst/>
              <a:cxnLst/>
              <a:rect l="l" t="t" r="r" b="b"/>
              <a:pathLst>
                <a:path w="4188" h="4836" extrusionOk="0">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5466700" y="4775300"/>
              <a:ext cx="99725" cy="119650"/>
            </a:xfrm>
            <a:custGeom>
              <a:avLst/>
              <a:gdLst/>
              <a:ahLst/>
              <a:cxnLst/>
              <a:rect l="l" t="t" r="r" b="b"/>
              <a:pathLst>
                <a:path w="3989" h="4786" extrusionOk="0">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5577600" y="4772800"/>
              <a:ext cx="97225" cy="123400"/>
            </a:xfrm>
            <a:custGeom>
              <a:avLst/>
              <a:gdLst/>
              <a:ahLst/>
              <a:cxnLst/>
              <a:rect l="l" t="t" r="r" b="b"/>
              <a:pathLst>
                <a:path w="3889" h="4936" extrusionOk="0">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5687275" y="4772800"/>
              <a:ext cx="109675" cy="123400"/>
            </a:xfrm>
            <a:custGeom>
              <a:avLst/>
              <a:gdLst/>
              <a:ahLst/>
              <a:cxnLst/>
              <a:rect l="l" t="t" r="r" b="b"/>
              <a:pathLst>
                <a:path w="4387" h="4936" extrusionOk="0">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5815625" y="4775300"/>
              <a:ext cx="100950" cy="119650"/>
            </a:xfrm>
            <a:custGeom>
              <a:avLst/>
              <a:gdLst/>
              <a:ahLst/>
              <a:cxnLst/>
              <a:rect l="l" t="t" r="r" b="b"/>
              <a:pathLst>
                <a:path w="4038" h="4786" extrusionOk="0">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5939000" y="4775300"/>
              <a:ext cx="23700" cy="119650"/>
            </a:xfrm>
            <a:custGeom>
              <a:avLst/>
              <a:gdLst/>
              <a:ahLst/>
              <a:cxnLst/>
              <a:rect l="l" t="t" r="r" b="b"/>
              <a:pathLst>
                <a:path w="948" h="4786" extrusionOk="0">
                  <a:moveTo>
                    <a:pt x="0" y="0"/>
                  </a:moveTo>
                  <a:lnTo>
                    <a:pt x="0" y="4785"/>
                  </a:lnTo>
                  <a:lnTo>
                    <a:pt x="947" y="4785"/>
                  </a:lnTo>
                  <a:lnTo>
                    <a:pt x="947"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5992575" y="4775300"/>
              <a:ext cx="98475" cy="119650"/>
            </a:xfrm>
            <a:custGeom>
              <a:avLst/>
              <a:gdLst/>
              <a:ahLst/>
              <a:cxnLst/>
              <a:rect l="l" t="t" r="r" b="b"/>
              <a:pathLst>
                <a:path w="3939" h="4786" extrusionOk="0">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6113450" y="4775300"/>
              <a:ext cx="89750" cy="119650"/>
            </a:xfrm>
            <a:custGeom>
              <a:avLst/>
              <a:gdLst/>
              <a:ahLst/>
              <a:cxnLst/>
              <a:rect l="l" t="t" r="r" b="b"/>
              <a:pathLst>
                <a:path w="3590" h="4786" extrusionOk="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6093500" y="3742250"/>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6093500" y="3835700"/>
              <a:ext cx="427450" cy="51125"/>
            </a:xfrm>
            <a:custGeom>
              <a:avLst/>
              <a:gdLst/>
              <a:ahLst/>
              <a:cxnLst/>
              <a:rect l="l" t="t" r="r" b="b"/>
              <a:pathLst>
                <a:path w="17098" h="2045" extrusionOk="0">
                  <a:moveTo>
                    <a:pt x="1" y="1"/>
                  </a:moveTo>
                  <a:lnTo>
                    <a:pt x="1" y="2044"/>
                  </a:lnTo>
                  <a:lnTo>
                    <a:pt x="17098" y="2044"/>
                  </a:lnTo>
                  <a:lnTo>
                    <a:pt x="1709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6093500" y="3927925"/>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5841800"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5705975"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5570125" y="3742250"/>
              <a:ext cx="83525" cy="83500"/>
            </a:xfrm>
            <a:custGeom>
              <a:avLst/>
              <a:gdLst/>
              <a:ahLst/>
              <a:cxnLst/>
              <a:rect l="l" t="t" r="r" b="b"/>
              <a:pathLst>
                <a:path w="3341" h="3340" extrusionOk="0">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1055400" y="4487993"/>
              <a:ext cx="559550" cy="558275"/>
            </a:xfrm>
            <a:custGeom>
              <a:avLst/>
              <a:gdLst/>
              <a:ahLst/>
              <a:cxnLst/>
              <a:rect l="l" t="t" r="r" b="b"/>
              <a:pathLst>
                <a:path w="22382" h="22331" extrusionOk="0">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1253550" y="4518550"/>
              <a:ext cx="164500" cy="193250"/>
            </a:xfrm>
            <a:custGeom>
              <a:avLst/>
              <a:gdLst/>
              <a:ahLst/>
              <a:cxnLst/>
              <a:rect l="l" t="t" r="r" b="b"/>
              <a:pathLst>
                <a:path w="6580" h="7730" extrusionOk="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197450" y="4740400"/>
              <a:ext cx="275425" cy="159525"/>
            </a:xfrm>
            <a:custGeom>
              <a:avLst/>
              <a:gdLst/>
              <a:ahLst/>
              <a:cxnLst/>
              <a:rect l="l" t="t" r="r" b="b"/>
              <a:pathLst>
                <a:path w="11017" h="6381" extrusionOk="0">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6017500" y="3252500"/>
              <a:ext cx="77275" cy="77300"/>
            </a:xfrm>
            <a:custGeom>
              <a:avLst/>
              <a:gdLst/>
              <a:ahLst/>
              <a:cxnLst/>
              <a:rect l="l" t="t" r="r" b="b"/>
              <a:pathLst>
                <a:path w="3091" h="3092" fill="none" extrusionOk="0">
                  <a:moveTo>
                    <a:pt x="0" y="3091"/>
                  </a:moveTo>
                  <a:lnTo>
                    <a:pt x="0" y="1"/>
                  </a:lnTo>
                  <a:lnTo>
                    <a:pt x="309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6190700" y="3252500"/>
              <a:ext cx="77300" cy="77300"/>
            </a:xfrm>
            <a:custGeom>
              <a:avLst/>
              <a:gdLst/>
              <a:ahLst/>
              <a:cxnLst/>
              <a:rect l="l" t="t" r="r" b="b"/>
              <a:pathLst>
                <a:path w="3092" h="3092" fill="none" extrusionOk="0">
                  <a:moveTo>
                    <a:pt x="3091" y="3091"/>
                  </a:moveTo>
                  <a:lnTo>
                    <a:pt x="3091" y="1"/>
                  </a:lnTo>
                  <a:lnTo>
                    <a:pt x="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6017500" y="3398300"/>
              <a:ext cx="77275" cy="77300"/>
            </a:xfrm>
            <a:custGeom>
              <a:avLst/>
              <a:gdLst/>
              <a:ahLst/>
              <a:cxnLst/>
              <a:rect l="l" t="t" r="r" b="b"/>
              <a:pathLst>
                <a:path w="3091" h="3092" fill="none" extrusionOk="0">
                  <a:moveTo>
                    <a:pt x="0" y="1"/>
                  </a:moveTo>
                  <a:lnTo>
                    <a:pt x="0" y="3091"/>
                  </a:lnTo>
                  <a:lnTo>
                    <a:pt x="309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6190700" y="3398300"/>
              <a:ext cx="77300" cy="77300"/>
            </a:xfrm>
            <a:custGeom>
              <a:avLst/>
              <a:gdLst/>
              <a:ahLst/>
              <a:cxnLst/>
              <a:rect l="l" t="t" r="r" b="b"/>
              <a:pathLst>
                <a:path w="3092" h="3092" fill="none" extrusionOk="0">
                  <a:moveTo>
                    <a:pt x="3091" y="1"/>
                  </a:moveTo>
                  <a:lnTo>
                    <a:pt x="3091" y="3091"/>
                  </a:lnTo>
                  <a:lnTo>
                    <a:pt x="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1683450" y="3282425"/>
              <a:ext cx="118400" cy="162025"/>
            </a:xfrm>
            <a:custGeom>
              <a:avLst/>
              <a:gdLst/>
              <a:ahLst/>
              <a:cxnLst/>
              <a:rect l="l" t="t" r="r" b="b"/>
              <a:pathLst>
                <a:path w="4736" h="6481" extrusionOk="0">
                  <a:moveTo>
                    <a:pt x="1" y="0"/>
                  </a:moveTo>
                  <a:lnTo>
                    <a:pt x="1" y="6480"/>
                  </a:lnTo>
                  <a:lnTo>
                    <a:pt x="4736" y="324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1986275" y="3282425"/>
              <a:ext cx="119650" cy="162025"/>
            </a:xfrm>
            <a:custGeom>
              <a:avLst/>
              <a:gdLst/>
              <a:ahLst/>
              <a:cxnLst/>
              <a:rect l="l" t="t" r="r" b="b"/>
              <a:pathLst>
                <a:path w="4786" h="6481" extrusionOk="0">
                  <a:moveTo>
                    <a:pt x="0" y="0"/>
                  </a:moveTo>
                  <a:lnTo>
                    <a:pt x="0" y="6480"/>
                  </a:lnTo>
                  <a:lnTo>
                    <a:pt x="4785" y="32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2144525" y="3282425"/>
              <a:ext cx="25" cy="162025"/>
            </a:xfrm>
            <a:custGeom>
              <a:avLst/>
              <a:gdLst/>
              <a:ahLst/>
              <a:cxnLst/>
              <a:rect l="l" t="t" r="r" b="b"/>
              <a:pathLst>
                <a:path w="1" h="6481" fill="none" extrusionOk="0">
                  <a:moveTo>
                    <a:pt x="0" y="0"/>
                  </a:moveTo>
                  <a:lnTo>
                    <a:pt x="0"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1342025" y="3282425"/>
              <a:ext cx="118400" cy="162025"/>
            </a:xfrm>
            <a:custGeom>
              <a:avLst/>
              <a:gdLst/>
              <a:ahLst/>
              <a:cxnLst/>
              <a:rect l="l" t="t" r="r" b="b"/>
              <a:pathLst>
                <a:path w="4736" h="6481" extrusionOk="0">
                  <a:moveTo>
                    <a:pt x="4735" y="0"/>
                  </a:moveTo>
                  <a:lnTo>
                    <a:pt x="0" y="3240"/>
                  </a:lnTo>
                  <a:lnTo>
                    <a:pt x="4735" y="6480"/>
                  </a:lnTo>
                  <a:lnTo>
                    <a:pt x="4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1303375" y="3282425"/>
              <a:ext cx="25" cy="162025"/>
            </a:xfrm>
            <a:custGeom>
              <a:avLst/>
              <a:gdLst/>
              <a:ahLst/>
              <a:cxnLst/>
              <a:rect l="l" t="t" r="r" b="b"/>
              <a:pathLst>
                <a:path w="1" h="6481" fill="none" extrusionOk="0">
                  <a:moveTo>
                    <a:pt x="1" y="0"/>
                  </a:moveTo>
                  <a:lnTo>
                    <a:pt x="1"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5" y="1729400"/>
            <a:ext cx="1454700"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Venus has a beautiful name and is the second planet from the Sun</a:t>
            </a:r>
            <a:endParaRPr sz="900">
              <a:solidFill>
                <a:srgbClr val="FFFFFF"/>
              </a:solidFill>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2</a:t>
            </a:r>
            <a:endParaRPr sz="900">
              <a:solidFill>
                <a:srgbClr val="FFFFFF"/>
              </a:solidFill>
            </a:endParaRPr>
          </a:p>
        </p:txBody>
      </p:sp>
      <p:sp>
        <p:nvSpPr>
          <p:cNvPr id="991" name="Google Shape;991;p36"/>
          <p:cNvSpPr txBox="1">
            <a:spLocks noGrp="1"/>
          </p:cNvSpPr>
          <p:nvPr>
            <p:ph type="subTitle" idx="4294967295"/>
          </p:nvPr>
        </p:nvSpPr>
        <p:spPr>
          <a:xfrm>
            <a:off x="947775" y="3362550"/>
            <a:ext cx="1454700"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900">
                <a:solidFill>
                  <a:srgbClr val="FFFFFF"/>
                </a:solidFill>
              </a:rPr>
              <a:t>STEP 1</a:t>
            </a:r>
            <a:endParaRPr sz="900">
              <a:solidFill>
                <a:srgbClr val="FFFFFF"/>
              </a:solidFill>
            </a:endParaRPr>
          </a:p>
        </p:txBody>
      </p:sp>
      <p:sp>
        <p:nvSpPr>
          <p:cNvPr id="993" name="Google Shape;993;p36"/>
          <p:cNvSpPr txBox="1">
            <a:spLocks noGrp="1"/>
          </p:cNvSpPr>
          <p:nvPr>
            <p:ph type="subTitle" idx="4294967295"/>
          </p:nvPr>
        </p:nvSpPr>
        <p:spPr>
          <a:xfrm>
            <a:off x="6527425" y="3639172"/>
            <a:ext cx="1254600"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Saturn is a gas giant, composed mostly of hydrogen and helium</a:t>
            </a:r>
            <a:endParaRPr sz="900">
              <a:solidFill>
                <a:srgbClr val="FFFFFF"/>
              </a:solidFill>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3</a:t>
            </a:r>
            <a:endParaRPr sz="900">
              <a:solidFill>
                <a:srgbClr val="FFFFFF"/>
              </a:solidFill>
            </a:endParaRPr>
          </a:p>
        </p:txBody>
      </p:sp>
      <p:cxnSp>
        <p:nvCxnSpPr>
          <p:cNvPr id="995" name="Google Shape;995;p36"/>
          <p:cNvCxnSpPr>
            <a:endCxn id="991" idx="2"/>
          </p:cNvCxnSpPr>
          <p:nvPr/>
        </p:nvCxnSpPr>
        <p:spPr>
          <a:xfrm flipH="1">
            <a:off x="1675125" y="3830550"/>
            <a:ext cx="1992000" cy="276000"/>
          </a:xfrm>
          <a:prstGeom prst="bentConnector4">
            <a:avLst>
              <a:gd name="adj1" fmla="val 31743"/>
              <a:gd name="adj2" fmla="val 186277"/>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endCxn id="993" idx="2"/>
          </p:cNvCxnSpPr>
          <p:nvPr/>
        </p:nvCxnSpPr>
        <p:spPr>
          <a:xfrm>
            <a:off x="5518825" y="3967072"/>
            <a:ext cx="1635900" cy="416100"/>
          </a:xfrm>
          <a:prstGeom prst="bentConnector4">
            <a:avLst>
              <a:gd name="adj1" fmla="val 30827"/>
              <a:gd name="adj2" fmla="val 157228"/>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574575" y="4194595"/>
            <a:ext cx="9831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039" name="Google Shape;1039;p37"/>
          <p:cNvSpPr txBox="1">
            <a:spLocks noGrp="1"/>
          </p:cNvSpPr>
          <p:nvPr>
            <p:ph type="ctrTitle" idx="4294967295"/>
          </p:nvPr>
        </p:nvSpPr>
        <p:spPr>
          <a:xfrm>
            <a:off x="268410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1</a:t>
            </a:r>
            <a:endParaRPr sz="1000">
              <a:solidFill>
                <a:srgbClr val="FFFFFF"/>
              </a:solidFill>
            </a:endParaRPr>
          </a:p>
        </p:txBody>
      </p:sp>
      <p:sp>
        <p:nvSpPr>
          <p:cNvPr id="1040" name="Google Shape;1040;p37"/>
          <p:cNvSpPr txBox="1">
            <a:spLocks noGrp="1"/>
          </p:cNvSpPr>
          <p:nvPr>
            <p:ph type="ctrTitle" idx="4294967295"/>
          </p:nvPr>
        </p:nvSpPr>
        <p:spPr>
          <a:xfrm>
            <a:off x="3717525"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2</a:t>
            </a:r>
            <a:endParaRPr sz="1000">
              <a:solidFill>
                <a:srgbClr val="FFFFFF"/>
              </a:solidFill>
            </a:endParaRPr>
          </a:p>
        </p:txBody>
      </p:sp>
      <p:sp>
        <p:nvSpPr>
          <p:cNvPr id="1041" name="Google Shape;1041;p37"/>
          <p:cNvSpPr txBox="1">
            <a:spLocks noGrp="1"/>
          </p:cNvSpPr>
          <p:nvPr>
            <p:ph type="ctrTitle" idx="4294967295"/>
          </p:nvPr>
        </p:nvSpPr>
        <p:spPr>
          <a:xfrm>
            <a:off x="474145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3</a:t>
            </a:r>
            <a:endParaRPr sz="1000">
              <a:solidFill>
                <a:srgbClr val="FFFFFF"/>
              </a:solidFill>
            </a:endParaRPr>
          </a:p>
        </p:txBody>
      </p:sp>
      <p:sp>
        <p:nvSpPr>
          <p:cNvPr id="1042" name="Google Shape;1042;p37"/>
          <p:cNvSpPr txBox="1">
            <a:spLocks noGrp="1"/>
          </p:cNvSpPr>
          <p:nvPr>
            <p:ph type="ctrTitle" idx="4294967295"/>
          </p:nvPr>
        </p:nvSpPr>
        <p:spPr>
          <a:xfrm>
            <a:off x="5784450"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4</a:t>
            </a:r>
            <a:endParaRPr sz="1000">
              <a:solidFill>
                <a:srgbClr val="FFFFFF"/>
              </a:solidFill>
            </a:endParaRPr>
          </a:p>
        </p:txBody>
      </p:sp>
      <p:sp>
        <p:nvSpPr>
          <p:cNvPr id="1043" name="Google Shape;1043;p37"/>
          <p:cNvSpPr txBox="1">
            <a:spLocks noGrp="1"/>
          </p:cNvSpPr>
          <p:nvPr>
            <p:ph type="subTitle" idx="4294967295"/>
          </p:nvPr>
        </p:nvSpPr>
        <p:spPr>
          <a:xfrm>
            <a:off x="4414725" y="1689550"/>
            <a:ext cx="13698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Increased traffic</a:t>
            </a:r>
            <a:endParaRPr sz="1000">
              <a:solidFill>
                <a:srgbClr val="FFFFFF"/>
              </a:solidFill>
            </a:endParaRPr>
          </a:p>
        </p:txBody>
      </p:sp>
      <p:sp>
        <p:nvSpPr>
          <p:cNvPr id="1044" name="Google Shape;1044;p37"/>
          <p:cNvSpPr txBox="1">
            <a:spLocks noGrp="1"/>
          </p:cNvSpPr>
          <p:nvPr>
            <p:ph type="subTitle" idx="4294967295"/>
          </p:nvPr>
        </p:nvSpPr>
        <p:spPr>
          <a:xfrm>
            <a:off x="5528200" y="4194600"/>
            <a:ext cx="12183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Progress review</a:t>
            </a:r>
            <a:endParaRPr sz="1000">
              <a:solidFill>
                <a:srgbClr val="FFFFFF"/>
              </a:solidFill>
            </a:endParaRPr>
          </a:p>
        </p:txBody>
      </p:sp>
      <p:sp>
        <p:nvSpPr>
          <p:cNvPr id="1045" name="Google Shape;1045;p37"/>
          <p:cNvSpPr txBox="1">
            <a:spLocks noGrp="1"/>
          </p:cNvSpPr>
          <p:nvPr>
            <p:ph type="subTitle" idx="4294967295"/>
          </p:nvPr>
        </p:nvSpPr>
        <p:spPr>
          <a:xfrm>
            <a:off x="2103000" y="1689550"/>
            <a:ext cx="18594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Improvements</a:t>
            </a:r>
            <a:endParaRPr sz="1000">
              <a:solidFill>
                <a:srgbClr val="FFFFFF"/>
              </a:solidFill>
            </a:endParaRPr>
          </a:p>
        </p:txBody>
      </p:sp>
      <p:sp>
        <p:nvSpPr>
          <p:cNvPr id="1046" name="Google Shape;1046;p37"/>
          <p:cNvSpPr txBox="1">
            <a:spLocks noGrp="1"/>
          </p:cNvSpPr>
          <p:nvPr>
            <p:ph type="ctrTitle" idx="4294967295"/>
          </p:nvPr>
        </p:nvSpPr>
        <p:spPr>
          <a:xfrm>
            <a:off x="1309675" y="2827625"/>
            <a:ext cx="885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a:solidFill>
                  <a:srgbClr val="FFFFFF"/>
                </a:solidFill>
              </a:rPr>
              <a:t>BETA</a:t>
            </a:r>
            <a:endParaRPr sz="1000">
              <a:solidFill>
                <a:srgbClr val="FFFFFF"/>
              </a:solidFill>
            </a:endParaRPr>
          </a:p>
          <a:p>
            <a:pPr marL="0" lvl="0" indent="0" algn="r" rtl="0">
              <a:spcBef>
                <a:spcPts val="0"/>
              </a:spcBef>
              <a:spcAft>
                <a:spcPts val="0"/>
              </a:spcAft>
              <a:buNone/>
            </a:pPr>
            <a:r>
              <a:rPr lang="es" sz="1000"/>
              <a:t>RELEASE</a:t>
            </a:r>
            <a:endParaRPr sz="1000">
              <a:solidFill>
                <a:srgbClr val="FFFFFF"/>
              </a:solidFill>
            </a:endParaRPr>
          </a:p>
        </p:txBody>
      </p:sp>
      <p:sp>
        <p:nvSpPr>
          <p:cNvPr id="1047" name="Google Shape;1047;p37"/>
          <p:cNvSpPr txBox="1">
            <a:spLocks noGrp="1"/>
          </p:cNvSpPr>
          <p:nvPr>
            <p:ph type="ctrTitle" idx="4294967295"/>
          </p:nvPr>
        </p:nvSpPr>
        <p:spPr>
          <a:xfrm>
            <a:off x="6967550" y="2827625"/>
            <a:ext cx="8856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FINAL</a:t>
            </a:r>
            <a:endParaRPr sz="1000">
              <a:solidFill>
                <a:srgbClr val="FFFFFF"/>
              </a:solidFill>
            </a:endParaRPr>
          </a:p>
          <a:p>
            <a:pPr marL="0" lvl="0" indent="0" algn="l" rtl="0">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PARTNERS</a:t>
            </a:r>
            <a:endParaRPr>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101" name="Google Shape;1101;p38"/>
          <p:cNvSpPr txBox="1">
            <a:spLocks noGrp="1"/>
          </p:cNvSpPr>
          <p:nvPr>
            <p:ph type="subTitle" idx="4294967295"/>
          </p:nvPr>
        </p:nvSpPr>
        <p:spPr>
          <a:xfrm>
            <a:off x="3857487" y="1641463"/>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Mercury is the closest planet to the Sun and the smallest one in our Solar System</a:t>
            </a:r>
            <a:endParaRPr sz="900">
              <a:solidFill>
                <a:srgbClr val="FFFFFF"/>
              </a:solidFill>
            </a:endParaRPr>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l="14268" r="27494"/>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l="49703" r="24287"/>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l="37643" r="36348"/>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w="28575" cap="flat" cmpd="sng">
            <a:solidFill>
              <a:srgbClr val="FFFFFF"/>
            </a:solidFill>
            <a:prstDash val="solid"/>
            <a:round/>
            <a:headEnd type="oval" w="med" len="med"/>
            <a:tailEnd type="oval" w="med" len="med"/>
          </a:ln>
        </p:spPr>
      </p:cxnSp>
      <p:cxnSp>
        <p:nvCxnSpPr>
          <p:cNvPr id="1113" name="Google Shape;1113;p39"/>
          <p:cNvCxnSpPr/>
          <p:nvPr/>
        </p:nvCxnSpPr>
        <p:spPr>
          <a:xfrm>
            <a:off x="2714700" y="2971800"/>
            <a:ext cx="2781300" cy="0"/>
          </a:xfrm>
          <a:prstGeom prst="straightConnector1">
            <a:avLst/>
          </a:prstGeom>
          <a:noFill/>
          <a:ln w="28575" cap="flat" cmpd="sng">
            <a:solidFill>
              <a:srgbClr val="FFFFFF"/>
            </a:solidFill>
            <a:prstDash val="solid"/>
            <a:round/>
            <a:headEnd type="oval" w="med" len="med"/>
            <a:tailEnd type="oval" w="med" len="med"/>
          </a:ln>
        </p:spPr>
      </p:cxnSp>
      <p:cxnSp>
        <p:nvCxnSpPr>
          <p:cNvPr id="1114" name="Google Shape;1114;p39"/>
          <p:cNvCxnSpPr/>
          <p:nvPr/>
        </p:nvCxnSpPr>
        <p:spPr>
          <a:xfrm>
            <a:off x="1152600" y="4038600"/>
            <a:ext cx="4343400" cy="0"/>
          </a:xfrm>
          <a:prstGeom prst="straightConnector1">
            <a:avLst/>
          </a:prstGeom>
          <a:noFill/>
          <a:ln w="28575" cap="flat" cmpd="sng">
            <a:solidFill>
              <a:srgbClr val="FFFFFF"/>
            </a:solidFill>
            <a:prstDash val="solid"/>
            <a:round/>
            <a:headEnd type="oval" w="med" len="med"/>
            <a:tailEnd type="oval" w="med" len="med"/>
          </a:ln>
        </p:spPr>
      </p:cxnSp>
      <p:sp>
        <p:nvSpPr>
          <p:cNvPr id="1115" name="Google Shape;1115;p39"/>
          <p:cNvSpPr txBox="1">
            <a:spLocks noGrp="1"/>
          </p:cNvSpPr>
          <p:nvPr>
            <p:ph type="subTitle" idx="4294967295"/>
          </p:nvPr>
        </p:nvSpPr>
        <p:spPr>
          <a:xfrm>
            <a:off x="5745892" y="19050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6" name="Google Shape;1116;p39"/>
          <p:cNvSpPr txBox="1">
            <a:spLocks noGrp="1"/>
          </p:cNvSpPr>
          <p:nvPr>
            <p:ph type="subTitle" idx="4294967295"/>
          </p:nvPr>
        </p:nvSpPr>
        <p:spPr>
          <a:xfrm>
            <a:off x="5745892" y="29718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7" name="Google Shape;1117;p39"/>
          <p:cNvSpPr txBox="1">
            <a:spLocks noGrp="1"/>
          </p:cNvSpPr>
          <p:nvPr>
            <p:ph type="subTitle" idx="4294967295"/>
          </p:nvPr>
        </p:nvSpPr>
        <p:spPr>
          <a:xfrm>
            <a:off x="5745892" y="40386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8" name="Google Shape;1118;p39"/>
          <p:cNvSpPr txBox="1">
            <a:spLocks noGrp="1"/>
          </p:cNvSpPr>
          <p:nvPr>
            <p:ph type="ctrTitle" idx="4294967295"/>
          </p:nvPr>
        </p:nvSpPr>
        <p:spPr>
          <a:xfrm>
            <a:off x="5745906" y="17087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JENNA DOE</a:t>
            </a:r>
            <a:endParaRPr sz="1000">
              <a:solidFill>
                <a:srgbClr val="FFFFFF"/>
              </a:solidFill>
            </a:endParaRPr>
          </a:p>
        </p:txBody>
      </p:sp>
      <p:sp>
        <p:nvSpPr>
          <p:cNvPr id="1119" name="Google Shape;1119;p39"/>
          <p:cNvSpPr txBox="1">
            <a:spLocks noGrp="1"/>
          </p:cNvSpPr>
          <p:nvPr>
            <p:ph type="ctrTitle" idx="4294967295"/>
          </p:nvPr>
        </p:nvSpPr>
        <p:spPr>
          <a:xfrm>
            <a:off x="5745906" y="27755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JOHN DOE</a:t>
            </a:r>
            <a:endParaRPr sz="1000">
              <a:solidFill>
                <a:srgbClr val="FFFFFF"/>
              </a:solidFill>
            </a:endParaRPr>
          </a:p>
        </p:txBody>
      </p:sp>
      <p:sp>
        <p:nvSpPr>
          <p:cNvPr id="1120" name="Google Shape;1120;p39"/>
          <p:cNvSpPr txBox="1">
            <a:spLocks noGrp="1"/>
          </p:cNvSpPr>
          <p:nvPr>
            <p:ph type="ctrTitle" idx="4294967295"/>
          </p:nvPr>
        </p:nvSpPr>
        <p:spPr>
          <a:xfrm>
            <a:off x="5745906" y="38423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JIMMY DOE</a:t>
            </a:r>
            <a:endParaRPr sz="1000">
              <a:solidFill>
                <a:srgbClr val="FFFFFF"/>
              </a:solidFill>
            </a:endParaRPr>
          </a:p>
        </p:txBody>
      </p:sp>
      <p:cxnSp>
        <p:nvCxnSpPr>
          <p:cNvPr id="1121" name="Google Shape;1121;p39"/>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Does anyone have any question?</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s" sz="1000">
                <a:uFill>
                  <a:noFill/>
                </a:uFill>
                <a:hlinkClick r:id="rId3"/>
              </a:rPr>
              <a:t>addyouremail@freepik.com</a:t>
            </a:r>
            <a:endParaRPr sz="1000"/>
          </a:p>
          <a:p>
            <a:pPr marL="0" lvl="0" indent="0" algn="l" rtl="0">
              <a:spcBef>
                <a:spcPts val="0"/>
              </a:spcBef>
              <a:spcAft>
                <a:spcPts val="0"/>
              </a:spcAft>
              <a:buNone/>
            </a:pPr>
            <a:r>
              <a:rPr lang="es" sz="1000"/>
              <a:t>+91 620 421 838</a:t>
            </a:r>
            <a:endParaRPr sz="1000"/>
          </a:p>
          <a:p>
            <a:pPr marL="0" lvl="0" indent="0" algn="l" rtl="0">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TABLE OF CONTENTS</a:t>
            </a:r>
            <a:endParaRPr/>
          </a:p>
        </p:txBody>
      </p:sp>
      <p:sp>
        <p:nvSpPr>
          <p:cNvPr id="219" name="Google Shape;219;p2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chemeClr val="accent1"/>
                </a:solidFill>
              </a:rPr>
              <a:t>Here you could describe</a:t>
            </a:r>
            <a:endParaRPr>
              <a:solidFill>
                <a:schemeClr val="accent1"/>
              </a:solidFill>
            </a:endParaRPr>
          </a:p>
          <a:p>
            <a:pPr marL="0" lvl="0" indent="0" algn="r" rtl="0">
              <a:spcBef>
                <a:spcPts val="0"/>
              </a:spcBef>
              <a:spcAft>
                <a:spcPts val="0"/>
              </a:spcAft>
              <a:buNone/>
            </a:pPr>
            <a:r>
              <a:rPr lang="es">
                <a:solidFill>
                  <a:schemeClr val="accent1"/>
                </a:solidFill>
              </a:rPr>
              <a:t>the topic of the section</a:t>
            </a:r>
            <a:endParaRPr>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r"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r"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About the Project</a:t>
            </a:r>
            <a:endParaRPr/>
          </a:p>
        </p:txBody>
      </p:sp>
      <p:sp>
        <p:nvSpPr>
          <p:cNvPr id="232" name="Google Shape;232;p2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Major Requirements</a:t>
            </a:r>
            <a:endParaRPr/>
          </a:p>
        </p:txBody>
      </p:sp>
      <p:sp>
        <p:nvSpPr>
          <p:cNvPr id="233" name="Google Shape;233;p2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Project Goals</a:t>
            </a:r>
            <a:endParaRPr/>
          </a:p>
        </p:txBody>
      </p:sp>
      <p:sp>
        <p:nvSpPr>
          <p:cNvPr id="234" name="Google Shape;234;p2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Sneak Peek</a:t>
            </a:r>
            <a:endParaRPr/>
          </a:p>
        </p:txBody>
      </p:sp>
      <p:sp>
        <p:nvSpPr>
          <p:cNvPr id="235" name="Google Shape;235;p2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Project Stages</a:t>
            </a:r>
            <a:endParaRPr/>
          </a:p>
        </p:txBody>
      </p:sp>
      <p:sp>
        <p:nvSpPr>
          <p:cNvPr id="236" name="Google Shape;236;p2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Our Team</a:t>
            </a:r>
            <a:endParaRPr/>
          </a:p>
        </p:txBody>
      </p:sp>
      <p:sp>
        <p:nvSpPr>
          <p:cNvPr id="237" name="Google Shape;237;p23"/>
          <p:cNvSpPr/>
          <p:nvPr/>
        </p:nvSpPr>
        <p:spPr>
          <a:xfrm>
            <a:off x="3597855" y="383519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9227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832541"/>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8784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CREDITS</a:t>
            </a:r>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marL="241300" lvl="0" indent="0" algn="l" rtl="0">
              <a:spcBef>
                <a:spcPts val="300"/>
              </a:spcBef>
              <a:spcAft>
                <a:spcPts val="0"/>
              </a:spcAft>
              <a:buClr>
                <a:schemeClr val="dk1"/>
              </a:buClr>
              <a:buSzPts val="1100"/>
              <a:buFont typeface="Arial"/>
              <a:buNone/>
            </a:pPr>
            <a:endParaRPr>
              <a:solidFill>
                <a:schemeClr val="dk1"/>
              </a:solidFill>
            </a:endParaRPr>
          </a:p>
          <a:p>
            <a:pPr marL="241300" lvl="0" indent="-190500" algn="l" rtl="0">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marL="0" lvl="0" indent="0" algn="l" rtl="0">
              <a:spcBef>
                <a:spcPts val="0"/>
              </a:spcBef>
              <a:spcAft>
                <a:spcPts val="1600"/>
              </a:spcAft>
              <a:buNone/>
            </a:pP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RESOURCES</a:t>
            </a:r>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marL="0" lvl="0" indent="0" algn="l" rtl="0">
              <a:lnSpc>
                <a:spcPct val="100000"/>
              </a:lnSpc>
              <a:spcBef>
                <a:spcPts val="300"/>
              </a:spcBef>
              <a:spcAft>
                <a:spcPts val="0"/>
              </a:spcAft>
              <a:buNone/>
            </a:pPr>
            <a:endParaRPr>
              <a:solidFill>
                <a:srgbClr val="1EFFC1"/>
              </a:solidFill>
            </a:endParaRPr>
          </a:p>
          <a:p>
            <a:pPr marL="0" lvl="0" indent="0" algn="l" rtl="0">
              <a:spcBef>
                <a:spcPts val="0"/>
              </a:spcBef>
              <a:spcAft>
                <a:spcPts val="0"/>
              </a:spcAft>
              <a:buNone/>
            </a:pPr>
            <a:r>
              <a:rPr lang="es"/>
              <a:t>PHOTOS</a:t>
            </a:r>
            <a:endParaRPr/>
          </a:p>
          <a:p>
            <a:pPr marL="457200" lvl="0" indent="-279400" algn="l" rtl="0">
              <a:spcBef>
                <a:spcPts val="1600"/>
              </a:spcBef>
              <a:spcAft>
                <a:spcPts val="0"/>
              </a:spcAft>
              <a:buSzPts val="800"/>
              <a:buChar char="●"/>
            </a:pPr>
            <a:r>
              <a:rPr lang="es">
                <a:uFill>
                  <a:noFill/>
                </a:uFill>
                <a:hlinkClick r:id="rId3"/>
              </a:rPr>
              <a:t>Young businessman with hands in his pocket talking on mobile phone</a:t>
            </a:r>
            <a:endParaRPr/>
          </a:p>
          <a:p>
            <a:pPr marL="457200" lvl="0" indent="-279400" algn="l" rtl="0">
              <a:spcBef>
                <a:spcPts val="0"/>
              </a:spcBef>
              <a:spcAft>
                <a:spcPts val="0"/>
              </a:spcAft>
              <a:buSzPts val="800"/>
              <a:buChar char="●"/>
            </a:pPr>
            <a:r>
              <a:rPr lang="es">
                <a:uFill>
                  <a:noFill/>
                </a:uFill>
                <a:hlinkClick r:id="rId4"/>
              </a:rPr>
              <a:t>Smiling ethnic woman with gray laptop</a:t>
            </a:r>
            <a:endParaRPr/>
          </a:p>
          <a:p>
            <a:pPr marL="457200" lvl="0" indent="-279400" algn="l" rtl="0">
              <a:spcBef>
                <a:spcPts val="0"/>
              </a:spcBef>
              <a:spcAft>
                <a:spcPts val="0"/>
              </a:spcAft>
              <a:buSzPts val="800"/>
              <a:buChar char="●"/>
            </a:pPr>
            <a:r>
              <a:rPr lang="es">
                <a:uFill>
                  <a:noFill/>
                </a:uFill>
                <a:hlinkClick r:id="rId5"/>
              </a:rPr>
              <a:t>Smiling young man busy in texting message to someon</a:t>
            </a:r>
            <a:r>
              <a:rPr lang="es"/>
              <a:t>e</a:t>
            </a:r>
            <a:endParaRPr/>
          </a:p>
          <a:p>
            <a:pPr marL="0" lvl="0" indent="0" algn="l" rtl="0">
              <a:lnSpc>
                <a:spcPct val="100000"/>
              </a:lnSpc>
              <a:spcBef>
                <a:spcPts val="1600"/>
              </a:spcBef>
              <a:spcAft>
                <a:spcPts val="0"/>
              </a:spcAft>
              <a:buNone/>
            </a:pPr>
            <a:r>
              <a:rPr lang="es"/>
              <a:t>VECTORS</a:t>
            </a:r>
            <a:endParaRPr/>
          </a:p>
          <a:p>
            <a:pPr marL="0" lvl="0" indent="0" algn="l" rtl="0">
              <a:lnSpc>
                <a:spcPct val="100000"/>
              </a:lnSpc>
              <a:spcBef>
                <a:spcPts val="0"/>
              </a:spcBef>
              <a:spcAft>
                <a:spcPts val="0"/>
              </a:spcAft>
              <a:buNone/>
            </a:pPr>
            <a:endParaRPr/>
          </a:p>
          <a:p>
            <a:pPr marL="457200" lvl="0" indent="-279400" algn="l" rtl="0">
              <a:lnSpc>
                <a:spcPct val="100000"/>
              </a:lnSpc>
              <a:spcBef>
                <a:spcPts val="0"/>
              </a:spcBef>
              <a:spcAft>
                <a:spcPts val="0"/>
              </a:spcAft>
              <a:buSzPts val="800"/>
              <a:buChar char="●"/>
            </a:pPr>
            <a:r>
              <a:rPr lang="es">
                <a:uFill>
                  <a:noFill/>
                </a:uFill>
                <a:hlinkClick r:id="rId6"/>
              </a:rPr>
              <a:t>Flat computer engineering concept</a:t>
            </a:r>
            <a:endParaRPr/>
          </a:p>
          <a:p>
            <a:pPr marL="457200" lvl="0" indent="-279400" algn="l" rtl="0">
              <a:lnSpc>
                <a:spcPct val="100000"/>
              </a:lnSpc>
              <a:spcBef>
                <a:spcPts val="0"/>
              </a:spcBef>
              <a:spcAft>
                <a:spcPts val="0"/>
              </a:spcAft>
              <a:buSzPts val="800"/>
              <a:buChar char="●"/>
            </a:pPr>
            <a:r>
              <a:rPr lang="es">
                <a:uFill>
                  <a:noFill/>
                </a:uFill>
                <a:hlinkClick r:id="rId7"/>
              </a:rPr>
              <a:t>Circuit of user experience</a:t>
            </a:r>
            <a:endParaRPr/>
          </a:p>
          <a:p>
            <a:pPr marL="457200" lvl="0" indent="-279400" algn="l" rtl="0">
              <a:lnSpc>
                <a:spcPct val="100000"/>
              </a:lnSpc>
              <a:spcBef>
                <a:spcPts val="0"/>
              </a:spcBef>
              <a:spcAft>
                <a:spcPts val="0"/>
              </a:spcAft>
              <a:buSzPts val="800"/>
              <a:buChar char="●"/>
            </a:pPr>
            <a:r>
              <a:rPr lang="es">
                <a:uFill>
                  <a:noFill/>
                </a:uFill>
                <a:hlinkClick r:id="rId8"/>
              </a:rPr>
              <a:t>Timeline infographic</a:t>
            </a:r>
            <a:endParaRPr/>
          </a:p>
          <a:p>
            <a:pPr marL="457200" lvl="0" indent="-279400" algn="l" rtl="0">
              <a:lnSpc>
                <a:spcPct val="100000"/>
              </a:lnSpc>
              <a:spcBef>
                <a:spcPts val="0"/>
              </a:spcBef>
              <a:spcAft>
                <a:spcPts val="0"/>
              </a:spcAft>
              <a:buSzPts val="800"/>
              <a:buChar char="●"/>
            </a:pPr>
            <a:r>
              <a:rPr lang="es">
                <a:uFill>
                  <a:noFill/>
                </a:uFill>
                <a:hlinkClick r:id="rId9"/>
              </a:rPr>
              <a:t>Logotype collection</a:t>
            </a:r>
            <a:endParaRPr/>
          </a:p>
          <a:p>
            <a:pPr marL="457200" lvl="0" indent="-279400" algn="l" rtl="0">
              <a:lnSpc>
                <a:spcPct val="100000"/>
              </a:lnSpc>
              <a:spcBef>
                <a:spcPts val="0"/>
              </a:spcBef>
              <a:spcAft>
                <a:spcPts val="0"/>
              </a:spcAft>
              <a:buSzPts val="800"/>
              <a:buChar char="●"/>
            </a:pPr>
            <a:r>
              <a:rPr lang="es">
                <a:uFill>
                  <a:noFill/>
                </a:uFill>
                <a:hlinkClick r:id="rId10"/>
              </a:rPr>
              <a:t>Flat social media multimedia player templa</a:t>
            </a:r>
            <a:endParaRPr/>
          </a:p>
          <a:p>
            <a:pPr marL="457200" lvl="0" indent="-279400" algn="l" rtl="0">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1">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ology logo template collection</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Digital marketing landing page template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Colorful responsive landing page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Modern web design concept with hand drawn style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App development concept with flat design</a:t>
            </a:r>
            <a:endParaRPr>
              <a:solidFill>
                <a:srgbClr val="48FFD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94" name="Google Shape;1294;p4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lang="es" b="1" u="sng">
                <a:solidFill>
                  <a:srgbClr val="869FB2"/>
                </a:solidFill>
                <a:latin typeface="Arial"/>
                <a:ea typeface="Arial"/>
                <a:cs typeface="Arial"/>
                <a:sym typeface="Arial"/>
              </a:rPr>
              <a:t>S</a:t>
            </a:r>
            <a:r>
              <a:rPr lang="es" sz="1200" b="1" u="sng">
                <a:solidFill>
                  <a:srgbClr val="869FB2"/>
                </a:solid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r:id="rId4"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435D74"/>
              </a:solidFill>
              <a:latin typeface="Arial"/>
              <a:ea typeface="Arial"/>
              <a:cs typeface="Arial"/>
              <a:sym typeface="Arial"/>
            </a:endParaRPr>
          </a:p>
          <a:p>
            <a:pPr marL="0" lvl="0" indent="0" algn="ctr" rtl="0">
              <a:spcBef>
                <a:spcPts val="0"/>
              </a:spcBef>
              <a:spcAft>
                <a:spcPts val="0"/>
              </a:spcAft>
              <a:buNone/>
            </a:pPr>
            <a:r>
              <a:rPr lang="es" b="1">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How it Works.</a:t>
            </a:r>
            <a:endParaRPr sz="1100">
              <a:solidFill>
                <a:srgbClr val="869FB2"/>
              </a:solidFill>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3000000" cy="3000000"/>
        </p:xfrm>
        <a:graphic>
          <a:graphicData uri="http://schemas.openxmlformats.org/drawingml/2006/table">
            <a:tbl>
              <a:tblPr>
                <a:noFill/>
                <a:tableStyleId>{57E91BED-8B4D-4491-8F36-156F7142905D}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3000000" cy="3000000"/>
        </p:xfrm>
        <a:graphic>
          <a:graphicData uri="http://schemas.openxmlformats.org/drawingml/2006/table">
            <a:tbl>
              <a:tblPr>
                <a:noFill/>
                <a:tableStyleId>{57E91BED-8B4D-4491-8F36-156F7142905D}</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3000000" cy="3000000"/>
        </p:xfrm>
        <a:graphic>
          <a:graphicData uri="http://schemas.openxmlformats.org/drawingml/2006/table">
            <a:tbl>
              <a:tblPr>
                <a:noFill/>
                <a:tableStyleId>{57E91BED-8B4D-4491-8F36-156F7142905D}</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3000000" cy="3000000"/>
        </p:xfrm>
        <a:graphic>
          <a:graphicData uri="http://schemas.openxmlformats.org/drawingml/2006/table">
            <a:tbl>
              <a:tblPr>
                <a:noFill/>
                <a:tableStyleId>{57E91BED-8B4D-4491-8F36-156F7142905D}</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a:t>OUR COMPANY</a:t>
            </a:r>
            <a:endParaRPr sz="3000"/>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t>Mercury is the closest planet to the Sun and the smallest one in the Solar System—it’s only a bit larger than our Moon. The planet’s name has nothing to do with the liquid metal since it was</a:t>
            </a:r>
            <a:endParaRPr/>
          </a:p>
          <a:p>
            <a:pPr marL="0" lvl="0" indent="0" algn="l" rtl="0">
              <a:spcBef>
                <a:spcPts val="0"/>
              </a:spcBef>
              <a:spcAft>
                <a:spcPts val="0"/>
              </a:spcAft>
              <a:buClr>
                <a:schemeClr val="dk1"/>
              </a:buClr>
              <a:buSzPts val="1100"/>
              <a:buFont typeface="Arial"/>
              <a:buNone/>
            </a:pPr>
            <a:r>
              <a:rPr lang="es"/>
              <a:t>named after the Roman messenger god, Mercury.</a:t>
            </a:r>
            <a:endParaRPr/>
          </a:p>
          <a:p>
            <a:pPr marL="0" lvl="0" indent="0" algn="l" rtl="0">
              <a:spcBef>
                <a:spcPts val="0"/>
              </a:spcBef>
              <a:spcAft>
                <a:spcPts val="0"/>
              </a:spcAft>
              <a:buNone/>
            </a:pPr>
            <a:endParaRPr/>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r>
              <a:rPr lang="es">
                <a:solidFill>
                  <a:srgbClr val="435D74"/>
                </a:solidFill>
                <a:latin typeface="Arial"/>
                <a:ea typeface="Arial"/>
                <a:cs typeface="Arial"/>
                <a:sym typeface="Arial"/>
              </a:rPr>
              <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WHAT WE ARE WORKING ON</a:t>
            </a:r>
            <a:endParaRPr/>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Mercury is the closest planet to the Sun</a:t>
            </a:r>
            <a:endParaRPr/>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Neptune is the farthest planet from the Sun</a:t>
            </a:r>
            <a:endParaRPr/>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a:t>
            </a:r>
            <a:endParaRPr/>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SECURE</a:t>
            </a:r>
            <a:endParaRPr/>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FAST AND RELIABLE</a:t>
            </a:r>
            <a:endParaRPr/>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ACCESSIBLE</a:t>
            </a:r>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ABOUT THE PROJECT</a:t>
            </a:r>
            <a:endParaRPr>
              <a:solidFill>
                <a:srgbClr val="FFFFFF"/>
              </a:solidFill>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—SOMEONE FAMOUS</a:t>
            </a:r>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NOW</a:t>
            </a:r>
            <a:endParaRPr>
              <a:solidFill>
                <a:srgbClr val="FFFFFF"/>
              </a:solidFill>
            </a:endParaRPr>
          </a:p>
        </p:txBody>
      </p:sp>
      <p:sp>
        <p:nvSpPr>
          <p:cNvPr id="404" name="Google Shape;404;p28"/>
          <p:cNvSpPr txBox="1">
            <a:spLocks noGrp="1"/>
          </p:cNvSpPr>
          <p:nvPr>
            <p:ph type="ctrTitle"/>
          </p:nvPr>
        </p:nvSpPr>
        <p:spPr>
          <a:xfrm>
            <a:off x="1557931" y="208789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LACK OF ADAPTABILITY</a:t>
            </a:r>
            <a:endParaRPr>
              <a:solidFill>
                <a:schemeClr val="dk1"/>
              </a:solidFill>
            </a:endParaRPr>
          </a:p>
        </p:txBody>
      </p:sp>
      <p:sp>
        <p:nvSpPr>
          <p:cNvPr id="406" name="Google Shape;406;p28"/>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PROGRAMMING MISTAKES</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80550" y="2712182"/>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FFFFFF"/>
                </a:solidFill>
              </a:rPr>
              <a:t>FUTURE</a:t>
            </a:r>
            <a:endParaRPr>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MAJOR REQUIREMENTS</a:t>
            </a:r>
            <a:endParaRPr/>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 It’s full of iron oxide dust</a:t>
            </a:r>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USER EXPERIENCE</a:t>
            </a:r>
            <a:endParaRPr sz="900"/>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INFORMATION</a:t>
            </a:r>
            <a:endParaRPr sz="900"/>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IMAGES</a:t>
            </a:r>
            <a:endParaRPr sz="900"/>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1119</Words>
  <Application>Microsoft Office PowerPoint</Application>
  <PresentationFormat>Presentación en pantalla (16:9)</PresentationFormat>
  <Paragraphs>221</Paragraphs>
  <Slides>38</Slides>
  <Notes>38</Notes>
  <HiddenSlides>0</HiddenSlides>
  <MMClips>0</MMClips>
  <ScaleCrop>false</ScaleCrop>
  <HeadingPairs>
    <vt:vector size="6" baseType="variant">
      <vt:variant>
        <vt:lpstr>Fuentes usadas</vt:lpstr>
      </vt:variant>
      <vt:variant>
        <vt:i4>14</vt:i4>
      </vt:variant>
      <vt:variant>
        <vt:lpstr>Tema</vt:lpstr>
      </vt:variant>
      <vt:variant>
        <vt:i4>3</vt:i4>
      </vt:variant>
      <vt:variant>
        <vt:lpstr>Títulos de diapositiva</vt:lpstr>
      </vt:variant>
      <vt:variant>
        <vt:i4>38</vt:i4>
      </vt:variant>
    </vt:vector>
  </HeadingPairs>
  <TitlesOfParts>
    <vt:vector size="55" baseType="lpstr">
      <vt:lpstr>Roboto Mono Regular</vt:lpstr>
      <vt:lpstr>Roboto Medium</vt:lpstr>
      <vt:lpstr>Proxima Nova Semibold</vt:lpstr>
      <vt:lpstr>Amatic SC</vt:lpstr>
      <vt:lpstr>Bree Serif</vt:lpstr>
      <vt:lpstr>Roboto Black</vt:lpstr>
      <vt:lpstr>Impact</vt:lpstr>
      <vt:lpstr>Roboto Light</vt:lpstr>
      <vt:lpstr>Didact Gothic</vt:lpstr>
      <vt:lpstr>Calibri</vt:lpstr>
      <vt:lpstr>Arial</vt:lpstr>
      <vt:lpstr>Proxima Nova</vt:lpstr>
      <vt:lpstr>Monoton</vt:lpstr>
      <vt:lpstr>Roboto Thin</vt:lpstr>
      <vt:lpstr>WEB PROPOSAL</vt:lpstr>
      <vt:lpstr>SlidesGo Final Pages</vt:lpstr>
      <vt:lpstr>Slidesgo Final Pages</vt:lpstr>
      <vt:lpstr>Presentación de PowerPoint</vt:lpstr>
      <vt:lpstr>TABLE OF CONTENTS</vt:lpstr>
      <vt:lpstr>OUR COMPANY</vt:lpstr>
      <vt:lpstr>WHAT WE ARE WORKING ON</vt:lpstr>
      <vt:lpstr>ABOUT THE PROJECT</vt:lpstr>
      <vt:lpstr>—SOMEONE FAMOUS</vt:lpstr>
      <vt:lpstr>NOW</vt:lpstr>
      <vt:lpstr>FUTURE</vt:lpstr>
      <vt:lpstr>MAJOR REQUIREMENTS</vt:lpstr>
      <vt:lpstr>BUDGET</vt:lpstr>
      <vt:lpstr>OUR GOALS</vt:lpstr>
      <vt:lpstr>PREDICTED RESULTS</vt:lpstr>
      <vt:lpstr>SNEAK PEEK</vt:lpstr>
      <vt:lpstr>A VIDEO IS A GOOD IDEA</vt:lpstr>
      <vt:lpstr>PROJECT STAGES</vt:lpstr>
      <vt:lpstr>OUR TIMELINE</vt:lpstr>
      <vt:lpstr>OUR PARTNERS</vt:lpstr>
      <vt:lpstr>THE TEAM</vt:lpstr>
      <vt:lpstr>THANKS!</vt:lpstr>
      <vt:lpstr>CREDITS</vt:lpstr>
      <vt:lpstr>RESOURCES</vt:lpstr>
      <vt:lpstr>Instructions for use</vt:lpstr>
      <vt:lpstr>Fonts &amp; colors used</vt:lpstr>
      <vt:lpstr>Storyset</vt:lpstr>
      <vt:lpstr>Use our editable graphic resources... </vt:lpstr>
      <vt:lpstr>Presentación de PowerPoint</vt:lpstr>
      <vt:lpstr>Presentación de PowerPoint</vt:lpstr>
      <vt:lpstr>Presentación de PowerPoint</vt:lpstr>
      <vt:lpstr>Presentación de PowerPoint</vt:lpstr>
      <vt:lpstr>Presentación de PowerPoint</vt:lpstr>
      <vt:lpstr>...and our sets of editable icons</vt:lpstr>
      <vt:lpstr>Educational Icons</vt:lpstr>
      <vt:lpstr>Business Icons</vt:lpstr>
      <vt:lpstr>Help &amp; Support Icons</vt:lpstr>
      <vt:lpstr>Creative Process Icons</vt:lpstr>
      <vt:lpstr>Nature Icons</vt:lpstr>
      <vt:lpstr>SEO &amp; Marketing Icons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Miguel Angel Morcillo Gutierro</cp:lastModifiedBy>
  <cp:revision>3</cp:revision>
  <dcterms:modified xsi:type="dcterms:W3CDTF">2021-06-19T21:51:52Z</dcterms:modified>
</cp:coreProperties>
</file>